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AE594-D3A2-43FB-8B75-C5C4303C7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DDC493-B6E5-4AD2-B794-640DF494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38B34-E206-4EE5-8358-77B4B586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283A5B-B5D6-4570-944A-F8FAFE9E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6D31C-1935-4E67-ADAA-409F953D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65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02013-68DC-450D-AA4D-F2E9C39D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9FDA8D-E1BB-4DAC-81EB-FE26E1826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11CEE1-2B59-43F7-96E3-AC068BF2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D0F6D-5329-4DAB-950E-2C8AC529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C2B44-D184-403C-B619-2452090B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7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779EAB-195A-4F31-A29C-CABDCBE07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B9150E-5025-4AA9-AA72-7886C314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0E0F5-1B3F-4575-9348-9E8079DE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D6863-5759-4616-A3FB-E4E7E091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6AA44-4232-4ADE-B819-8E71EBC8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35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1B873-4AA5-4FED-AF50-6DEEA364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01B4B3-730A-4DFA-A866-E8DD5B64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1BD96-CAC5-4413-8C08-BF046284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44369-6992-4E00-A93B-EC75AB0C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FFDF0-5CFC-433D-A4D3-1090940E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76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A10B8-7AE3-4066-BADA-ACBC151C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50A748-775A-4683-BD74-5F89BA82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993B1-9B58-444B-B823-079C56F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8940C-9FBC-4437-8C76-DE547C89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87491-28C5-4356-AA33-864533E2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18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97107-F4D1-497A-AD26-60864E1C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D7E2B-D476-4204-B477-06B6D0047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B2F4EC-640A-4CA6-8BBB-707FE5FC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B1890-ECA8-468D-B938-BC682BD5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6E5CF-D641-4CBB-9DDF-FA294C6D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EAF643-7E59-4A31-B798-019D0BD2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77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20DB4-E710-471B-99AF-FA27FF19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A7E243-7993-44FB-A3A5-CFA5D277A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6356F5-75AA-4661-BC30-133FC06C6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D9B6D-1C32-4D4E-B776-1677941FD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84BA3-B920-47E4-8878-3E9EBA26F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407742-EDCA-40AD-AC83-C28FAEA9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13E0D1-539B-4A0C-A721-EDAF12FF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41829D-9E66-4C45-9982-F74932B7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96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ED05D-9952-4BAA-91F9-6AAEB580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062281-8CD7-4C9D-8C25-82B26FBA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E6CAF7-ACA6-4F13-B7BD-3AB962E8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3E799A-791E-4E95-8DEE-C1159326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30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B0D16F-7C19-445F-AB29-51FC07B2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8ABCBC-998D-4A81-BC9E-5F18599F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160D4E-EC94-4B35-A8FA-A44ECDE4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337C4-7354-405B-8CDE-00D51114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8D079-92E0-4B3D-95A3-FFDAE94A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4D93AD-D9AF-439F-9D3C-DCEBB298F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D1CE61-9EDD-4B7D-AB51-4A915610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86603E-6FBF-4258-B85D-1AF2042E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B1AF58-43B6-44C0-A7E1-B59BC2E8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69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0A99E-5494-46B1-B32C-F3FD7C8C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7E8778-173A-4275-8632-A3BCA0374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F61280-FE1D-4A8A-9962-18A01DEB8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A81560-0349-47E2-9763-8F45A74F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83A0B-5783-4DE8-BC90-4CD42F74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49EA4A-8540-476B-9158-A082D404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43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3DE61-D401-4D41-A3F5-D34CB699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A69C5-BFF3-46F9-B978-35CB4BF6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DFA8AA-1C40-4F8C-98DA-D7A889135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8519-176A-47B7-B142-71A259B71679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67979-ACA9-43B0-B565-AF1B03A7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E6010C-862F-436C-84F3-662E733A6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FE2B-F5BE-4553-B6C9-05AE8B53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18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4FC125-F512-4E8D-A6B7-EA8F9A3D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8" t="24195" r="21301" b="6243"/>
          <a:stretch/>
        </p:blipFill>
        <p:spPr>
          <a:xfrm>
            <a:off x="1291772" y="944880"/>
            <a:ext cx="9144000" cy="54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3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776340-B623-4B39-8660-842B07F43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5" t="24000" r="24375" b="5777"/>
          <a:stretch/>
        </p:blipFill>
        <p:spPr>
          <a:xfrm>
            <a:off x="1341120" y="634809"/>
            <a:ext cx="8625839" cy="55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2C95EA-0268-4ECB-B7C1-3DE91A5E4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5" t="24000" r="20750" b="15332"/>
          <a:stretch/>
        </p:blipFill>
        <p:spPr>
          <a:xfrm>
            <a:off x="1322028" y="822959"/>
            <a:ext cx="9102132" cy="51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D93A3F-85C1-46C3-9021-FA9E2DA6C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9" t="24223" r="19251" b="22000"/>
          <a:stretch/>
        </p:blipFill>
        <p:spPr>
          <a:xfrm>
            <a:off x="1061013" y="1005840"/>
            <a:ext cx="980284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8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F3D32A-8FEF-4252-BC8A-F034DA20C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5" t="23999" r="22501" b="10222"/>
          <a:stretch/>
        </p:blipFill>
        <p:spPr>
          <a:xfrm>
            <a:off x="1273209" y="845820"/>
            <a:ext cx="8465151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6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ED22A7-24C4-4DC9-BD3F-650BD8AF0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5" t="23556" r="26750" b="19778"/>
          <a:stretch/>
        </p:blipFill>
        <p:spPr>
          <a:xfrm>
            <a:off x="1276275" y="977220"/>
            <a:ext cx="8980245" cy="49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E6B71F-5284-4C92-B1D8-BC23C0473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0" t="23986" r="23485" b="26156"/>
          <a:stretch/>
        </p:blipFill>
        <p:spPr>
          <a:xfrm>
            <a:off x="1432560" y="1341120"/>
            <a:ext cx="9585960" cy="44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95B389-EBF3-4A34-88C6-B0539DD04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5" t="23704" r="19405" b="6455"/>
          <a:stretch/>
        </p:blipFill>
        <p:spPr>
          <a:xfrm>
            <a:off x="1045821" y="801914"/>
            <a:ext cx="9114179" cy="55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F6C1609-0E86-4A64-9020-D5517A1EB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0" t="23923" r="18113" b="12356"/>
          <a:stretch/>
        </p:blipFill>
        <p:spPr>
          <a:xfrm>
            <a:off x="635372" y="761134"/>
            <a:ext cx="10177770" cy="53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ACED95-488F-4B30-8C50-9CF54D58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0" t="24000" r="22501" b="8443"/>
          <a:stretch/>
        </p:blipFill>
        <p:spPr>
          <a:xfrm>
            <a:off x="1262113" y="716280"/>
            <a:ext cx="8887727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3808BF-1568-43EF-9038-C287DFA92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4" t="23999" r="23625" b="10445"/>
          <a:stretch/>
        </p:blipFill>
        <p:spPr>
          <a:xfrm>
            <a:off x="867233" y="815339"/>
            <a:ext cx="9724567" cy="558546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A445AE5-FA18-4597-A79F-CAFB8049349D}"/>
              </a:ext>
            </a:extLst>
          </p:cNvPr>
          <p:cNvSpPr/>
          <p:nvPr/>
        </p:nvSpPr>
        <p:spPr>
          <a:xfrm>
            <a:off x="975360" y="3246120"/>
            <a:ext cx="438912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39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8B07F8-C01D-4C97-9929-865D841E7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5" t="23776" r="23875" b="12668"/>
          <a:stretch/>
        </p:blipFill>
        <p:spPr>
          <a:xfrm>
            <a:off x="1173480" y="746760"/>
            <a:ext cx="9293949" cy="54331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A1251A7-1A6A-4FFA-B221-2256DE415856}"/>
              </a:ext>
            </a:extLst>
          </p:cNvPr>
          <p:cNvSpPr/>
          <p:nvPr/>
        </p:nvSpPr>
        <p:spPr>
          <a:xfrm>
            <a:off x="1173480" y="4686396"/>
            <a:ext cx="4145280" cy="149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46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FEF4C2-DA43-4518-8E72-EF8C87B35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5" t="24001" r="20750" b="15999"/>
          <a:stretch/>
        </p:blipFill>
        <p:spPr>
          <a:xfrm>
            <a:off x="1110827" y="807116"/>
            <a:ext cx="9465733" cy="50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6DC770-838E-4BCB-9F80-6491398FE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5" t="24667" r="22625" b="7556"/>
          <a:stretch/>
        </p:blipFill>
        <p:spPr>
          <a:xfrm>
            <a:off x="1318485" y="739140"/>
            <a:ext cx="8572275" cy="5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9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Inmaculada Ramos Hita</dc:creator>
  <cp:lastModifiedBy>Inmaculada Ramos Hita</cp:lastModifiedBy>
  <cp:revision>5</cp:revision>
  <dcterms:created xsi:type="dcterms:W3CDTF">2021-05-06T09:58:48Z</dcterms:created>
  <dcterms:modified xsi:type="dcterms:W3CDTF">2021-05-06T10:46:24Z</dcterms:modified>
</cp:coreProperties>
</file>